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261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7"/>
    <p:restoredTop sz="94063"/>
  </p:normalViewPr>
  <p:slideViewPr>
    <p:cSldViewPr snapToGrid="0" snapToObjects="1">
      <p:cViewPr varScale="1">
        <p:scale>
          <a:sx n="101" d="100"/>
          <a:sy n="101" d="100"/>
        </p:scale>
        <p:origin x="200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1344</Words>
  <Application>Microsoft Macintosh PowerPoint</Application>
  <PresentationFormat>宽屏</PresentationFormat>
  <Paragraphs>290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3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146</cp:revision>
  <dcterms:created xsi:type="dcterms:W3CDTF">2018-09-13T11:58:51Z</dcterms:created>
  <dcterms:modified xsi:type="dcterms:W3CDTF">2018-09-21T08:38:11Z</dcterms:modified>
</cp:coreProperties>
</file>